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1" r:id="rId4"/>
    <p:sldId id="262" r:id="rId5"/>
    <p:sldId id="263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23B2-C6EE-4931-B06C-728F5D2B5CC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F9EA9-E91E-4926-A27A-3218719A3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F9EA9-E91E-4926-A27A-3218719A36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F9EA9-E91E-4926-A27A-3218719A36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F9EA9-E91E-4926-A27A-3218719A36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F9EA9-E91E-4926-A27A-3218719A36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F9EA9-E91E-4926-A27A-3218719A36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104E-3A72-455B-BF85-AA9C2EE41A0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BD3-CC48-45CA-A547-3256E052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2" y="0"/>
            <a:ext cx="9149892" cy="6853587"/>
          </a:xfrm>
          <a:prstGeom prst="rect">
            <a:avLst/>
          </a:prstGeom>
          <a:noFill/>
        </p:spPr>
      </p:pic>
      <p:sp>
        <p:nvSpPr>
          <p:cNvPr id="50191" name="WordArt 15" descr="A091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7772400" cy="2362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9" name="Picture 18" descr="cay tao nho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20" descr="valentine"/>
          <p:cNvSpPr>
            <a:spLocks noChangeArrowheads="1" noChangeShapeType="1" noTextEdit="1"/>
          </p:cNvSpPr>
          <p:nvPr/>
        </p:nvSpPr>
        <p:spPr bwMode="auto">
          <a:xfrm>
            <a:off x="4953000" y="3429000"/>
            <a:ext cx="3581400" cy="1905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endParaRPr lang="en-US" b="1" kern="10">
              <a:ln w="9525">
                <a:noFill/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1" name="Picture 21" descr="index_image44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34050"/>
            <a:ext cx="7620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2" descr="gaa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2900" y="6010275"/>
            <a:ext cx="11811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3" descr="mo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553075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4" descr="A0210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3" name="Picture 27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1676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4" name="Picture 28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2038" y="-2159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5" name="Picture 29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38862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6" name="Picture 30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35052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7" name="Picture 31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38100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8" name="Picture 32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81200" y="48006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71600" y="304800"/>
            <a:ext cx="63246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THƯỢNG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667000"/>
            <a:ext cx="7924800" cy="2438400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</a:p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TRÊN ĐƯỜNG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3657600"/>
            <a:ext cx="670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MGL A3</a:t>
            </a:r>
          </a:p>
        </p:txBody>
      </p:sp>
    </p:spTree>
  </p:cSld>
  <p:clrMapOvr>
    <a:masterClrMapping/>
  </p:clrMapOvr>
  <p:transition spd="slow">
    <p:cover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0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0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02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be va me_zpska0pz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6979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54102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Desktop\di qua d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343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Desktop\di tren via h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Desktop\di long du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3390900" y="1104900"/>
            <a:ext cx="6858000" cy="464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352800" y="1066800"/>
            <a:ext cx="6858000" cy="472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096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or\Desktop\tai nạ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3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54864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9802833-1179-4AAD-A04F-0DD40048A9B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V9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CV9P0yyzXAhTQAAAGoAAAAbAAAAdW5pdmVyc2FsL3VuaXZlcnNhbC5wbmcueG1ss7GvyM1RKEstKs7Mz7NVMtQzULK34+WyKShKLctMLVeoAIoBBSFASaHSVsnECMEtz0wpybBVMjcyR4hlpGamZ5TYKpmamMIF9YFGAgBQSwECAAAUAAIACABPlJVHqQHEdvsCAACwCAAAFAAAAAAAAAABAAAAAAAAAAAAdW5pdmVyc2FsL3BsYXllci54bWxQSwECAAAUAAIACAAlfT9Mhva9arRDAACwdwAAFwAAAAAAAAAAAAAAAAAtAwAAdW5pdmVyc2FsL3VuaXZlcnNhbC5wbmdQSwECAAAUAAIACAAlfT9Mss1wIU0AAABqAAAAGwAAAAAAAAABAAAAAAAWRwAAdW5pdmVyc2FsL3VuaXZlcnNhbC5wbmcueG1sUEsFBgAAAAADAAMA0AAAAJxHAAAAAA=="/>
  <p:tag name="ISPRING_PRESENTATION_TITLE" val="Thơ-Trên đườ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92</Words>
  <Application>Microsoft Office PowerPoint</Application>
  <PresentationFormat>On-screen Show (4:3)</PresentationFormat>
  <Paragraphs>19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Thơ-Trên đường</dc:title>
  <dc:creator>anhhung11</dc:creator>
  <cp:lastModifiedBy>Welcome</cp:lastModifiedBy>
  <cp:revision>9</cp:revision>
  <dcterms:created xsi:type="dcterms:W3CDTF">2017-03-01T09:22:10Z</dcterms:created>
  <dcterms:modified xsi:type="dcterms:W3CDTF">2018-02-02T02:40:54Z</dcterms:modified>
</cp:coreProperties>
</file>